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22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5" r:id="rId15"/>
    <p:sldId id="347" r:id="rId16"/>
    <p:sldId id="25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5"/>
            <p14:sldId id="347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5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20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621AC-A4A1-8E41-962F-4EDD7EFED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B8DD5-048D-7547-9CB2-24C7AD775C5D}"/>
              </a:ext>
            </a:extLst>
          </p:cNvPr>
          <p:cNvSpPr txBox="1"/>
          <p:nvPr/>
        </p:nvSpPr>
        <p:spPr>
          <a:xfrm>
            <a:off x="333643" y="2120949"/>
            <a:ext cx="30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</a:t>
            </a:r>
            <a:r>
              <a:rPr lang="en-US" sz="1800" b="1" dirty="0"/>
              <a:t> Install </a:t>
            </a:r>
            <a:r>
              <a:rPr lang="en-US" sz="1800" b="1" dirty="0" err="1"/>
              <a:t>Haxm</a:t>
            </a:r>
            <a:r>
              <a:rPr lang="en-US" sz="1800" dirty="0"/>
              <a:t> if it was not installed.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D3143-6AAC-6248-8C89-31BF152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0" y="1123950"/>
            <a:ext cx="7886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7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C2C51-332B-AE4D-A297-E9509C9A4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91C93-27B2-0748-B9D3-37AFADA832B6}"/>
              </a:ext>
            </a:extLst>
          </p:cNvPr>
          <p:cNvSpPr txBox="1"/>
          <p:nvPr/>
        </p:nvSpPr>
        <p:spPr>
          <a:xfrm>
            <a:off x="333643" y="2120949"/>
            <a:ext cx="3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the maximum amount of RAM for HAXM</a:t>
            </a:r>
            <a:r>
              <a:rPr lang="en-US" sz="1800" b="1" dirty="0"/>
              <a:t>, </a:t>
            </a:r>
            <a:r>
              <a:rPr lang="en-US" sz="1800" dirty="0"/>
              <a:t>then click </a:t>
            </a:r>
            <a:r>
              <a:rPr lang="en-US" sz="1800" b="1" dirty="0"/>
              <a:t>Next</a:t>
            </a:r>
            <a:r>
              <a:rPr lang="en-US" sz="1800" dirty="0"/>
              <a:t>.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7A5B7-1E4A-CC45-8B79-9030DF1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62373"/>
            <a:ext cx="802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29FF6-73C9-9F4D-81B1-9EF8929BF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C89B-6B8F-8340-BB27-4E21B0854B61}"/>
              </a:ext>
            </a:extLst>
          </p:cNvPr>
          <p:cNvSpPr txBox="1"/>
          <p:nvPr/>
        </p:nvSpPr>
        <p:spPr>
          <a:xfrm>
            <a:off x="333643" y="2120949"/>
            <a:ext cx="304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Finish</a:t>
            </a:r>
            <a:r>
              <a:rPr lang="en-US" sz="1800" dirty="0"/>
              <a:t> installing HAXM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FB1DD-33AC-3A43-B485-99C9C4C6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0" y="1225550"/>
            <a:ext cx="8166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6AB33-B960-FC4E-855A-D91DC8823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2B915-5DF8-9E4C-A890-3F8BFF415137}"/>
              </a:ext>
            </a:extLst>
          </p:cNvPr>
          <p:cNvSpPr txBox="1"/>
          <p:nvPr/>
        </p:nvSpPr>
        <p:spPr>
          <a:xfrm>
            <a:off x="333643" y="2120949"/>
            <a:ext cx="318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Type </a:t>
            </a:r>
            <a:r>
              <a:rPr lang="en-US" sz="1800" b="1" dirty="0"/>
              <a:t>AVD name</a:t>
            </a:r>
            <a:r>
              <a:rPr lang="en-US" sz="1800" dirty="0"/>
              <a:t>, then click</a:t>
            </a:r>
            <a:r>
              <a:rPr lang="en-US" sz="1800" b="1" dirty="0"/>
              <a:t> Show Advanced Settings</a:t>
            </a:r>
            <a:r>
              <a:rPr lang="en-US" sz="1800" dirty="0"/>
              <a:t>.</a:t>
            </a:r>
            <a:endParaRPr lang="en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AE5DF-4F35-C740-AFE6-7BCFABA1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14" y="1061790"/>
            <a:ext cx="8003691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2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9BE2-B99E-B649-BFFF-BA434A66F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AFCE1-F298-604C-89BC-434DF9D2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515" y="1262532"/>
            <a:ext cx="7420966" cy="492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82AA6-2B5D-A94C-B54D-C65832AABBCD}"/>
              </a:ext>
            </a:extLst>
          </p:cNvPr>
          <p:cNvSpPr txBox="1"/>
          <p:nvPr/>
        </p:nvSpPr>
        <p:spPr>
          <a:xfrm>
            <a:off x="333643" y="2120949"/>
            <a:ext cx="3184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Reduce </a:t>
            </a:r>
            <a:r>
              <a:rPr lang="en-US" sz="1800" b="1" dirty="0"/>
              <a:t>Multi-Core CPU</a:t>
            </a:r>
            <a:r>
              <a:rPr lang="en-US" sz="1800" dirty="0"/>
              <a:t>,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Increase</a:t>
            </a:r>
            <a:r>
              <a:rPr lang="en-US" sz="1800" b="1" dirty="0"/>
              <a:t> Internal Storage </a:t>
            </a:r>
            <a:r>
              <a:rPr lang="en-US" sz="1800" dirty="0"/>
              <a:t>and</a:t>
            </a:r>
            <a:r>
              <a:rPr lang="en-US" sz="1800" b="1" dirty="0"/>
              <a:t> SD card </a:t>
            </a:r>
            <a:r>
              <a:rPr lang="en-US" sz="1800" dirty="0"/>
              <a:t>size.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Finish</a:t>
            </a:r>
            <a:r>
              <a:rPr lang="en-US" sz="1800" dirty="0"/>
              <a:t> to finish creating virtual device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14054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0935A-3245-7E48-86C7-5D0DCBC91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9D084-20D9-794A-A246-E3DF4D2DE1BA}"/>
              </a:ext>
            </a:extLst>
          </p:cNvPr>
          <p:cNvSpPr txBox="1"/>
          <p:nvPr/>
        </p:nvSpPr>
        <p:spPr>
          <a:xfrm>
            <a:off x="333643" y="2120949"/>
            <a:ext cx="31844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the play button to launch the virtual device.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click the edit button to edit the device configuration. Note that after applying the change, the data on the virtual device will be reset.</a:t>
            </a:r>
            <a:endParaRPr lang="en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A58E-2132-AA4D-B764-8781B30C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260852"/>
            <a:ext cx="810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2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VN" dirty="0">
                <a:solidFill>
                  <a:schemeClr val="tx1"/>
                </a:solidFill>
              </a:rPr>
              <a:t>Install Node JS</a:t>
            </a:r>
          </a:p>
          <a:p>
            <a:r>
              <a:rPr lang="en-VN" dirty="0">
                <a:solidFill>
                  <a:schemeClr val="tx1"/>
                </a:solidFill>
              </a:rPr>
              <a:t>Install Python2</a:t>
            </a:r>
          </a:p>
          <a:p>
            <a:r>
              <a:rPr lang="en-VN" dirty="0">
                <a:solidFill>
                  <a:schemeClr val="tx1"/>
                </a:solidFill>
              </a:rPr>
              <a:t>Install JDK</a:t>
            </a:r>
          </a:p>
          <a:p>
            <a:r>
              <a:rPr lang="en-VN" dirty="0">
                <a:solidFill>
                  <a:schemeClr val="tx1"/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tx1"/>
                </a:solidFill>
              </a:rPr>
              <a:t>Configure environment variable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 Virtual Device</a:t>
            </a:r>
          </a:p>
          <a:p>
            <a:r>
              <a:rPr lang="en-VN" dirty="0">
                <a:solidFill>
                  <a:schemeClr val="tx1"/>
                </a:solidFill>
              </a:rPr>
              <a:t>Install Git SCM</a:t>
            </a:r>
          </a:p>
          <a:p>
            <a:r>
              <a:rPr lang="en-VN" dirty="0">
                <a:solidFill>
                  <a:schemeClr val="tx1"/>
                </a:solidFill>
              </a:rPr>
              <a:t>Install SourceTree</a:t>
            </a:r>
          </a:p>
          <a:p>
            <a:r>
              <a:rPr lang="en-VN" dirty="0">
                <a:solidFill>
                  <a:schemeClr val="tx1"/>
                </a:solidFill>
              </a:rPr>
              <a:t>Install Visual Studio Code</a:t>
            </a:r>
          </a:p>
          <a:p>
            <a:r>
              <a:rPr lang="en-VN" dirty="0">
                <a:solidFill>
                  <a:schemeClr val="tx1"/>
                </a:solidFill>
              </a:rPr>
              <a:t>Create Project</a:t>
            </a:r>
          </a:p>
          <a:p>
            <a:r>
              <a:rPr lang="en-VN" dirty="0">
                <a:solidFill>
                  <a:schemeClr val="tx1"/>
                </a:solidFill>
              </a:rPr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1C4885-280F-7A4F-99F9-11638821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Android Virtual Device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D038A-EE46-3C49-9B12-1F9374995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B1D20-6550-9F48-B02D-04256428922A}"/>
              </a:ext>
            </a:extLst>
          </p:cNvPr>
          <p:cNvSpPr txBox="1"/>
          <p:nvPr/>
        </p:nvSpPr>
        <p:spPr>
          <a:xfrm>
            <a:off x="533401" y="2416905"/>
            <a:ext cx="362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/>
              <a:t>Launch Android Studio </a:t>
            </a:r>
            <a:r>
              <a:rPr lang="en-US" sz="1800" dirty="0"/>
              <a:t>→ </a:t>
            </a:r>
            <a:r>
              <a:rPr lang="en-US" sz="1800" b="1" dirty="0"/>
              <a:t>Chose AVD Manager</a:t>
            </a:r>
            <a:r>
              <a:rPr lang="en-US" sz="1800" dirty="0"/>
              <a:t>.</a:t>
            </a:r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D47B5-68FA-854F-9190-E7E88AAC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34" y="1387475"/>
            <a:ext cx="6527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6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C46D12-E168-754B-9184-705BFAC4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04" y="989673"/>
            <a:ext cx="7275379" cy="5366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079C0-16EC-EB40-B13B-0878A7EB1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32B6E-672F-F640-A7EE-E7DC71424525}"/>
              </a:ext>
            </a:extLst>
          </p:cNvPr>
          <p:cNvSpPr txBox="1"/>
          <p:nvPr/>
        </p:nvSpPr>
        <p:spPr>
          <a:xfrm>
            <a:off x="533401" y="2416905"/>
            <a:ext cx="362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Create Virtual Devices…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567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12EDB-D22C-1A4C-B59F-B4560C0A7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FD650-2AB3-314B-B3FA-DB64EE765FFA}"/>
              </a:ext>
            </a:extLst>
          </p:cNvPr>
          <p:cNvSpPr txBox="1"/>
          <p:nvPr/>
        </p:nvSpPr>
        <p:spPr>
          <a:xfrm>
            <a:off x="378418" y="2336393"/>
            <a:ext cx="304670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</a:t>
            </a:r>
            <a:r>
              <a:rPr lang="en-US" sz="1800" b="1" dirty="0"/>
              <a:t>Phone</a:t>
            </a:r>
            <a:r>
              <a:rPr lang="en-US" sz="1800" dirty="0"/>
              <a:t>, then select the </a:t>
            </a:r>
            <a:r>
              <a:rPr lang="en-US" sz="1800" b="1" dirty="0"/>
              <a:t>Resolution</a:t>
            </a:r>
            <a:r>
              <a:rPr lang="en-US" sz="1800" dirty="0"/>
              <a:t> that you want.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It’s recommended to select the small screen size to safe memory usage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Next</a:t>
            </a:r>
            <a:endParaRPr lang="en-VN" sz="1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B2B47-1F0F-B442-9B58-551728B0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1070888"/>
            <a:ext cx="8128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65653-F869-7A4F-B848-4B2CE48F8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62CD9-66FF-504E-BABA-78B06413D9E4}"/>
              </a:ext>
            </a:extLst>
          </p:cNvPr>
          <p:cNvSpPr txBox="1"/>
          <p:nvPr/>
        </p:nvSpPr>
        <p:spPr>
          <a:xfrm>
            <a:off x="333643" y="2120949"/>
            <a:ext cx="304670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</a:t>
            </a:r>
            <a:r>
              <a:rPr lang="en-US" sz="1800" b="1" dirty="0"/>
              <a:t>a system image </a:t>
            </a:r>
            <a:r>
              <a:rPr lang="en-US" sz="1800" dirty="0"/>
              <a:t>if you want, then click </a:t>
            </a:r>
            <a:r>
              <a:rPr lang="en-US" sz="1800" b="1" dirty="0"/>
              <a:t>Next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the system image was not available on your PC, click the </a:t>
            </a:r>
            <a:r>
              <a:rPr lang="en-US" sz="1800" b="1" dirty="0"/>
              <a:t>Download</a:t>
            </a:r>
            <a:r>
              <a:rPr lang="en-US" sz="1800" dirty="0"/>
              <a:t> link to download it.</a:t>
            </a:r>
            <a:endParaRPr lang="en-VN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4C7E4-9BBC-1B43-AB81-10861095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0" y="1069383"/>
            <a:ext cx="8369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F27FA-75B3-FE4B-A840-A587A11A5B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23728-5533-6241-9BB6-C0BE1F3D1F27}"/>
              </a:ext>
            </a:extLst>
          </p:cNvPr>
          <p:cNvSpPr txBox="1"/>
          <p:nvPr/>
        </p:nvSpPr>
        <p:spPr>
          <a:xfrm>
            <a:off x="333643" y="2120949"/>
            <a:ext cx="304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download </a:t>
            </a:r>
            <a:r>
              <a:rPr lang="en-US" sz="1800" b="1" dirty="0"/>
              <a:t>a system image</a:t>
            </a:r>
            <a:r>
              <a:rPr lang="en-US" sz="1800" dirty="0"/>
              <a:t>, accept the licenses, then click </a:t>
            </a:r>
            <a:r>
              <a:rPr lang="en-US" sz="1800" b="1" dirty="0"/>
              <a:t>Next</a:t>
            </a:r>
            <a:endParaRPr lang="en-VN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C22D4-38CD-864C-BCE4-7D303076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174750"/>
            <a:ext cx="772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6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2B576-1E51-C048-B957-1C6C2F6316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3DEC6-BA5A-EA49-B8CD-FA1F62134A78}"/>
              </a:ext>
            </a:extLst>
          </p:cNvPr>
          <p:cNvSpPr txBox="1"/>
          <p:nvPr/>
        </p:nvSpPr>
        <p:spPr>
          <a:xfrm>
            <a:off x="333643" y="2120949"/>
            <a:ext cx="3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the</a:t>
            </a:r>
            <a:r>
              <a:rPr lang="en-US" sz="1800" b="1" dirty="0"/>
              <a:t> system image</a:t>
            </a:r>
            <a:r>
              <a:rPr lang="en-US" sz="1800" dirty="0"/>
              <a:t> have been installed, click </a:t>
            </a:r>
            <a:r>
              <a:rPr lang="en-US" sz="1800" b="1" dirty="0"/>
              <a:t>Finish</a:t>
            </a:r>
            <a:r>
              <a:rPr lang="en-US" sz="1800" dirty="0"/>
              <a:t>.</a:t>
            </a:r>
            <a:endParaRPr lang="en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76AEE-0424-9C40-8BB3-D0A48E53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20" y="1175073"/>
            <a:ext cx="7493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5929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411</Words>
  <Application>Microsoft Macintosh PowerPoint</Application>
  <PresentationFormat>Widescreen</PresentationFormat>
  <Paragraphs>74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cc_blue</vt:lpstr>
      <vt:lpstr>React Native Basic</vt:lpstr>
      <vt:lpstr>The basics</vt:lpstr>
      <vt:lpstr>Setting up development environment</vt:lpstr>
      <vt:lpstr>Create Android Virtual Device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68</cp:revision>
  <cp:lastPrinted>2020-04-06T06:57:46Z</cp:lastPrinted>
  <dcterms:created xsi:type="dcterms:W3CDTF">2020-04-06T02:02:09Z</dcterms:created>
  <dcterms:modified xsi:type="dcterms:W3CDTF">2020-04-12T18:17:56Z</dcterms:modified>
</cp:coreProperties>
</file>